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8_C3B5767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6" r:id="rId4"/>
    <p:sldId id="268" r:id="rId5"/>
    <p:sldId id="269" r:id="rId6"/>
    <p:sldId id="270" r:id="rId7"/>
    <p:sldId id="263" r:id="rId8"/>
    <p:sldId id="272" r:id="rId9"/>
    <p:sldId id="265" r:id="rId10"/>
    <p:sldId id="273" r:id="rId11"/>
    <p:sldId id="275" r:id="rId12"/>
    <p:sldId id="271" r:id="rId13"/>
    <p:sldId id="267" r:id="rId14"/>
    <p:sldId id="276" r:id="rId15"/>
    <p:sldId id="283" r:id="rId16"/>
    <p:sldId id="285" r:id="rId17"/>
    <p:sldId id="286" r:id="rId18"/>
    <p:sldId id="274" r:id="rId19"/>
    <p:sldId id="287" r:id="rId20"/>
    <p:sldId id="288" r:id="rId21"/>
    <p:sldId id="277" r:id="rId22"/>
    <p:sldId id="279" r:id="rId23"/>
    <p:sldId id="280" r:id="rId24"/>
    <p:sldId id="281" r:id="rId25"/>
    <p:sldId id="282" r:id="rId26"/>
    <p:sldId id="259" r:id="rId27"/>
    <p:sldId id="260" r:id="rId28"/>
    <p:sldId id="266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AFF556-7AE3-FDE3-9F9E-ACF2FE36EFF6}" name="Bibbs, Imogene" initials="" userId="S::ibibbs1@my.devry.edu::10c9ad9e-c4df-483c-8fd5-dd357fb8c58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C02AB6-C5EF-A743-921A-B85343C2AAE0}" v="1" dt="2023-06-27T16:01:16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4" autoAdjust="0"/>
    <p:restoredTop sz="94660"/>
  </p:normalViewPr>
  <p:slideViewPr>
    <p:cSldViewPr snapToGrid="0">
      <p:cViewPr varScale="1">
        <p:scale>
          <a:sx n="23" d="100"/>
          <a:sy n="23" d="100"/>
        </p:scale>
        <p:origin x="208" y="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omments/modernComment_108_C3B5767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4393D4-0563-0545-AAC0-EC78E18E7AE2}" authorId="{8AAFF556-7AE3-FDE3-9F9E-ACF2FE36EFF6}" created="2024-08-20T16:44:19.903">
    <pc:sldMkLst xmlns:pc="http://schemas.microsoft.com/office/powerpoint/2013/main/command">
      <pc:docMk/>
      <pc:sldMk cId="3283449465" sldId="264"/>
    </pc:sldMkLst>
    <p188:txBody>
      <a:bodyPr/>
      <a:lstStyle/>
      <a:p>
        <a:r>
          <a:rPr lang="en-US"/>
          <a:t>https://ibibbs1.wixsite.com/myfinalcourseproject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14ED-D7FA-3891-8A29-355B9BA1B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9422A5-D3DB-9E7D-D792-BF0ADF6C5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8DB85-A414-51AF-0592-A8A0923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3B15B-ACB6-959D-7414-50A9BF1BD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2B510-D8A3-B745-0F52-E6F136BB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3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B3889-80F0-AE91-ECD9-18B273D90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CD93C-A236-7210-58A2-BB9DDC2F0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11156-50EE-777E-75BB-C9F6DD77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4315E-F10D-006E-BF8A-10DB9EEB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B351D-7407-FE08-7D52-92345E377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5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FA96A-4CCA-8C54-C20A-F011CCDEC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63F90-4BD8-AF48-F216-F6A135D5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924BE-BA84-97B9-F09B-D9477F5B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BA1B-D69A-94E1-C236-2F5DA2C0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3BB7-70A9-5E03-250E-53F9B177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2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C0F9-6173-0048-BAC2-521587C2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AC912-213F-E026-E9C7-9AA1B9278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245B-A547-59AF-4FDD-361F82478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DF1F2-B152-571E-739E-DD0F84EA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B6E1D-5EE6-8926-77C5-79D91363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3EC3F9-E9C4-C36E-8BE0-C8096AD8F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7877" y="51512"/>
            <a:ext cx="2544380" cy="357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86E048-9AA3-7AB6-C6BE-3E37F08FB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7877" y="6492875"/>
            <a:ext cx="2544380" cy="357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7C3486-7E4D-DC6D-F6C3-C5CEFCB9EE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457339" y="6449136"/>
            <a:ext cx="2544380" cy="3573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DEEC6F-7ED1-2256-EBD2-3AA91379B7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404788" y="51512"/>
            <a:ext cx="2544380" cy="3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3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7B78D-F7FD-D49C-B832-E9DC548B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BDB23-EC4E-3CDD-4037-C5B57BD09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8ACF8-C977-FB0E-C851-D820C6292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6FB8-195D-81D0-C91F-14FC2A0BD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3178-35EC-86AA-BB59-E13DA160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F49825-865E-05C7-6A34-1214FCDD84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7877" y="51512"/>
            <a:ext cx="2544380" cy="3573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BE71B7-A555-8C4D-E1CA-A7FE457544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7877" y="6492875"/>
            <a:ext cx="2544380" cy="357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AA311-86E8-E182-1C7A-9A10AA7DAB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457339" y="6449136"/>
            <a:ext cx="2544380" cy="357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B5B09E-4CAD-32CF-E76E-E1EA875C1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404788" y="51512"/>
            <a:ext cx="2544380" cy="3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7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B97F-AB71-D6D4-CA91-E9CF9080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76BAF-A0B6-D690-26F9-CFAB53C9D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58F47-7E72-F393-DA68-8F185ECD6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D2463-A8A0-68DC-BFCE-1AF5DBF82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85BD0-183E-8D3A-0D63-AA6A4953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5C502-DB7E-8967-16A3-83B1AE29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AE7692-4318-B174-B95E-DC68574CC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7877" y="51512"/>
            <a:ext cx="2544380" cy="357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B26111-D7DE-D5EB-70F6-B127A29BA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7877" y="6492875"/>
            <a:ext cx="2544380" cy="357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43D959-8072-8FA2-26F1-437F12F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457339" y="6449136"/>
            <a:ext cx="2544380" cy="3573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6A5EAF-F17A-9626-9002-C3FA00850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9518" b="29518"/>
          <a:stretch/>
        </p:blipFill>
        <p:spPr>
          <a:xfrm>
            <a:off x="9404788" y="51512"/>
            <a:ext cx="2544380" cy="3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0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6777-71AF-DF45-0F89-D3EE01209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981D2-8843-3197-D117-DD271A976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DF77A-8F01-7AB5-65BB-6073AC563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DA1BB-1017-E4D5-485C-8905E72B8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E828D0-DD9A-574A-B316-6BCD85B22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562D68-B0A3-58A6-EB91-352BEDF2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465080-580F-A94D-804F-29F4F095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F7749-FD82-7098-B180-D321F73E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A6D5-E5B2-8600-5CA7-AA2DFCCD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36E4A8-41F6-AFBA-E1F2-D20D6616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3E9FB-4CC2-2740-C42D-B4D9FEE3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53CCD-671C-C43F-6503-31E71AB0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1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0D0E-19F2-5316-C87F-AB273399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A5959D-E231-FEC9-91BD-C5A6963E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B8B13-6061-6568-927E-5C102293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2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3BC9-5942-DBB2-5939-2D65165F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2EBF0-D4EA-7D80-DDFB-E3F4A1C23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A7114-3346-BC68-4C0D-28C9838EE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F0BF1-9DB7-194D-B38A-239116E2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60D11-F4C2-EAAE-D6F9-852F18D1C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CDEA9-6F2F-8772-2FE5-AD60D896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3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79A9-1DAD-51B7-5A4B-5F609411B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9CE2D-FDA8-9C78-0916-0E5934D946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9C67F-72D9-1D4C-27AB-9C6070910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E0303-F88F-AAF9-5A40-D6A1D3ABD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E2094-31F1-2F4D-5119-DAA415DC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E782C-3524-2F35-8227-25A76D4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8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9DDE34-3D86-A84F-CBA4-C949D2A6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4C818-811D-CBA0-31C7-B21109C4F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43812-7893-99C8-BB42-7B4040610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3DFA5-4E5D-4214-98AC-2EA4856A2742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F3542-CDAB-9957-2985-B7E02D5B7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AE5A3-091F-3797-BC84-42CB735C9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0CAEE-55A8-4312-9570-158A20A69D0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BBE85-9F26-7ED2-6CC9-0503BB241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29518" b="29518"/>
          <a:stretch/>
        </p:blipFill>
        <p:spPr>
          <a:xfrm>
            <a:off x="97877" y="51512"/>
            <a:ext cx="2544380" cy="357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2C8917-78DE-7528-38C5-E9D6A8F81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29518" b="29518"/>
          <a:stretch/>
        </p:blipFill>
        <p:spPr>
          <a:xfrm>
            <a:off x="97877" y="6492875"/>
            <a:ext cx="2544380" cy="357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67CA8B-2537-218F-22F9-DA7EB83DD3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29518" b="29518"/>
          <a:stretch/>
        </p:blipFill>
        <p:spPr>
          <a:xfrm>
            <a:off x="9457339" y="6449136"/>
            <a:ext cx="2544380" cy="357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69D480-4E47-F985-3B14-806C8F4689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29518" b="29518"/>
          <a:stretch/>
        </p:blipFill>
        <p:spPr>
          <a:xfrm>
            <a:off x="9404788" y="51512"/>
            <a:ext cx="2544380" cy="3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8_C3B5767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E1C5-2345-6D15-827D-D5C0DD1CF0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Smart Home Security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D30E2-0B28-DC7D-1336-A92216479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CEIS101 Final Course Project</a:t>
            </a:r>
          </a:p>
          <a:p>
            <a:r>
              <a:rPr lang="en-US" b="1" dirty="0">
                <a:solidFill>
                  <a:srgbClr val="FF0000"/>
                </a:solidFill>
              </a:rPr>
              <a:t>July 2024 </a:t>
            </a:r>
          </a:p>
          <a:p>
            <a:r>
              <a:rPr lang="en-US" b="1" dirty="0">
                <a:solidFill>
                  <a:srgbClr val="FF0000"/>
                </a:solidFill>
              </a:rPr>
              <a:t>Imogene Bibbs</a:t>
            </a:r>
          </a:p>
          <a:p>
            <a:r>
              <a:rPr lang="en-US" dirty="0"/>
              <a:t>Prof. </a:t>
            </a:r>
            <a:r>
              <a:rPr lang="en-US" b="1" dirty="0">
                <a:solidFill>
                  <a:srgbClr val="FF0000"/>
                </a:solidFill>
              </a:rPr>
              <a:t>/</a:t>
            </a:r>
            <a:r>
              <a:rPr lang="en-US" b="1" dirty="0" err="1">
                <a:solidFill>
                  <a:srgbClr val="FF0000"/>
                </a:solidFill>
              </a:rPr>
              <a:t>Darniet</a:t>
            </a:r>
            <a:r>
              <a:rPr lang="en-US" b="1" dirty="0">
                <a:solidFill>
                  <a:srgbClr val="FF0000"/>
                </a:solidFill>
              </a:rPr>
              <a:t> Jennings/</a:t>
            </a:r>
          </a:p>
        </p:txBody>
      </p:sp>
    </p:spTree>
    <p:extLst>
      <p:ext uri="{BB962C8B-B14F-4D97-AF65-F5344CB8AC3E}">
        <p14:creationId xmlns:p14="http://schemas.microsoft.com/office/powerpoint/2010/main" val="2342784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CEIS101</a:t>
            </a:r>
            <a:br>
              <a:rPr lang="en-US" dirty="0"/>
            </a:br>
            <a:r>
              <a:rPr lang="en-US" dirty="0"/>
              <a:t>Module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Door Sensor to Smart Home System</a:t>
            </a:r>
          </a:p>
          <a:p>
            <a:r>
              <a:rPr lang="en-US" dirty="0"/>
              <a:t>Imogene Bibbs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1097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9578" cy="1325563"/>
          </a:xfrm>
        </p:spPr>
        <p:txBody>
          <a:bodyPr>
            <a:noAutofit/>
          </a:bodyPr>
          <a:lstStyle/>
          <a:p>
            <a:r>
              <a:rPr lang="en-US" sz="4000" dirty="0"/>
              <a:t>Circuit of door closed with Green LED ON (picture)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4C5B8DF-5F81-76EB-14FB-9B38C660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7"/>
          <a:stretch/>
        </p:blipFill>
        <p:spPr>
          <a:xfrm>
            <a:off x="928353" y="1465473"/>
            <a:ext cx="10108842" cy="5278160"/>
          </a:xfrm>
        </p:spPr>
      </p:pic>
    </p:spTree>
    <p:extLst>
      <p:ext uri="{BB962C8B-B14F-4D97-AF65-F5344CB8AC3E}">
        <p14:creationId xmlns:p14="http://schemas.microsoft.com/office/powerpoint/2010/main" val="419098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Circuit of door open with Green LED OFF (picture)</a:t>
            </a:r>
          </a:p>
        </p:txBody>
      </p:sp>
      <p:pic>
        <p:nvPicPr>
          <p:cNvPr id="9" name="Content Placeholder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2A44491-8E46-AC41-BBCB-B73770D28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/>
          <a:stretch/>
        </p:blipFill>
        <p:spPr>
          <a:xfrm>
            <a:off x="1008022" y="1401417"/>
            <a:ext cx="9676543" cy="5352055"/>
          </a:xfrm>
        </p:spPr>
      </p:pic>
    </p:spTree>
    <p:extLst>
      <p:ext uri="{BB962C8B-B14F-4D97-AF65-F5344CB8AC3E}">
        <p14:creationId xmlns:p14="http://schemas.microsoft.com/office/powerpoint/2010/main" val="424988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Arduino Code (screenshot)</a:t>
            </a:r>
          </a:p>
        </p:txBody>
      </p:sp>
      <p:pic>
        <p:nvPicPr>
          <p:cNvPr id="13" name="Content Placeholder 1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C313DB3-BA7A-129C-AEA2-B2D27FEF1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9" t="72" b="1"/>
          <a:stretch/>
        </p:blipFill>
        <p:spPr>
          <a:xfrm>
            <a:off x="6559827" y="1225448"/>
            <a:ext cx="4517212" cy="5527984"/>
          </a:xfrm>
        </p:spPr>
      </p:pic>
    </p:spTree>
    <p:extLst>
      <p:ext uri="{BB962C8B-B14F-4D97-AF65-F5344CB8AC3E}">
        <p14:creationId xmlns:p14="http://schemas.microsoft.com/office/powerpoint/2010/main" val="390723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Serial Monitor (screenshot)</a:t>
            </a:r>
          </a:p>
        </p:txBody>
      </p:sp>
      <p:pic>
        <p:nvPicPr>
          <p:cNvPr id="5" name="Content Placeholder 4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84D0ED5F-821C-E70B-4241-88E2978B3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26" y="1580322"/>
            <a:ext cx="8979392" cy="5050908"/>
          </a:xfrm>
        </p:spPr>
      </p:pic>
    </p:spTree>
    <p:extLst>
      <p:ext uri="{BB962C8B-B14F-4D97-AF65-F5344CB8AC3E}">
        <p14:creationId xmlns:p14="http://schemas.microsoft.com/office/powerpoint/2010/main" val="212080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CEIS101</a:t>
            </a:r>
            <a:br>
              <a:rPr lang="en-US" dirty="0"/>
            </a:br>
            <a:r>
              <a:rPr lang="en-US" dirty="0"/>
              <a:t>Module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Distance Sensor to Smart Home System </a:t>
            </a:r>
          </a:p>
          <a:p>
            <a:r>
              <a:rPr lang="en-US" dirty="0"/>
              <a:t>and Conducting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824345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Circuit with green LED on (picture)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EB10CD-134E-4260-B09D-D2738AF66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9"/>
          <a:stretch/>
        </p:blipFill>
        <p:spPr>
          <a:xfrm>
            <a:off x="1220844" y="1448549"/>
            <a:ext cx="9488379" cy="5391260"/>
          </a:xfrm>
        </p:spPr>
      </p:pic>
    </p:spTree>
    <p:extLst>
      <p:ext uri="{BB962C8B-B14F-4D97-AF65-F5344CB8AC3E}">
        <p14:creationId xmlns:p14="http://schemas.microsoft.com/office/powerpoint/2010/main" val="427961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Circuit with yellow LED on (picture)</a:t>
            </a:r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D28F7BE-93CF-39B3-6816-20E466D35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4"/>
          <a:stretch/>
        </p:blipFill>
        <p:spPr>
          <a:xfrm>
            <a:off x="1359107" y="1627868"/>
            <a:ext cx="8864184" cy="52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7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Circuit with red LED on (picture)</a:t>
            </a: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BC76BEF-57CD-83A3-0F78-7034C2D8D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2"/>
          <a:stretch/>
        </p:blipFill>
        <p:spPr>
          <a:xfrm>
            <a:off x="1359109" y="1491749"/>
            <a:ext cx="9163986" cy="51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Arduino Code (screenshot)</a:t>
            </a: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DB00089-35E3-5FDE-7D3B-831DE343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2" t="9871"/>
          <a:stretch/>
        </p:blipFill>
        <p:spPr>
          <a:xfrm>
            <a:off x="3331028" y="1399867"/>
            <a:ext cx="3918858" cy="52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4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B8E46-01C3-4EFE-B4D7-92D6E350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677C-3327-2AEF-370C-2524B0F92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this project we created a smart home security system from scratch. </a:t>
            </a:r>
          </a:p>
          <a:p>
            <a:r>
              <a:rPr lang="en-US" dirty="0"/>
              <a:t>The objective of this project was to make connections to indicate when the door was open, closed or there was a security breach. </a:t>
            </a:r>
          </a:p>
          <a:p>
            <a:r>
              <a:rPr lang="en-US" dirty="0"/>
              <a:t>The tools that were used were </a:t>
            </a:r>
            <a:r>
              <a:rPr lang="en-US" dirty="0" err="1"/>
              <a:t>Tinkercad</a:t>
            </a:r>
            <a:r>
              <a:rPr lang="en-US" dirty="0"/>
              <a:t>, </a:t>
            </a:r>
            <a:r>
              <a:rPr lang="en-US" dirty="0" err="1"/>
              <a:t>Powerpoint</a:t>
            </a:r>
            <a:r>
              <a:rPr lang="en-US" dirty="0"/>
              <a:t> and Microsoft Word. </a:t>
            </a:r>
          </a:p>
        </p:txBody>
      </p:sp>
    </p:spTree>
    <p:extLst>
      <p:ext uri="{BB962C8B-B14F-4D97-AF65-F5344CB8AC3E}">
        <p14:creationId xmlns:p14="http://schemas.microsoft.com/office/powerpoint/2010/main" val="962197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Plot of data (graph from Excel)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C9BD5A-0AC0-9987-AEC8-04AB8631E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8" r="22246" b="6468"/>
          <a:stretch/>
        </p:blipFill>
        <p:spPr>
          <a:xfrm>
            <a:off x="838200" y="1418585"/>
            <a:ext cx="9768187" cy="5329123"/>
          </a:xfrm>
        </p:spPr>
      </p:pic>
    </p:spTree>
    <p:extLst>
      <p:ext uri="{BB962C8B-B14F-4D97-AF65-F5344CB8AC3E}">
        <p14:creationId xmlns:p14="http://schemas.microsoft.com/office/powerpoint/2010/main" val="205652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CEIS101</a:t>
            </a:r>
            <a:br>
              <a:rPr lang="en-US" dirty="0"/>
            </a:br>
            <a:r>
              <a:rPr lang="en-US" dirty="0"/>
              <a:t>Module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Automated Light to Smart </a:t>
            </a:r>
            <a:r>
              <a:rPr lang="en-US"/>
              <a:t>Home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79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Circuit with automated LED off (picture)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2BA37051-123D-F60E-8024-D155D35BB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2" t="15590" b="17245"/>
          <a:stretch/>
        </p:blipFill>
        <p:spPr>
          <a:xfrm>
            <a:off x="615279" y="1407320"/>
            <a:ext cx="10515600" cy="53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7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Circuit with automated LED on (picture)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07B3AD-A7BC-1745-F836-D4509B461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1" t="15463" b="17350"/>
          <a:stretch/>
        </p:blipFill>
        <p:spPr>
          <a:xfrm>
            <a:off x="838200" y="1471748"/>
            <a:ext cx="9696718" cy="4917036"/>
          </a:xfrm>
        </p:spPr>
      </p:pic>
    </p:spTree>
    <p:extLst>
      <p:ext uri="{BB962C8B-B14F-4D97-AF65-F5344CB8AC3E}">
        <p14:creationId xmlns:p14="http://schemas.microsoft.com/office/powerpoint/2010/main" val="39110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Arduino Code (screenshot)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B4EBC1-A191-1188-CBAE-0BD5887E9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7" t="15833" b="17469"/>
          <a:stretch/>
        </p:blipFill>
        <p:spPr>
          <a:xfrm>
            <a:off x="3782729" y="1278821"/>
            <a:ext cx="4626542" cy="5469849"/>
          </a:xfrm>
        </p:spPr>
      </p:pic>
    </p:spTree>
    <p:extLst>
      <p:ext uri="{BB962C8B-B14F-4D97-AF65-F5344CB8AC3E}">
        <p14:creationId xmlns:p14="http://schemas.microsoft.com/office/powerpoint/2010/main" val="3826066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Serial Monitor (screenshot)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42967E1-02E9-1239-CAE7-3D6212847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t="16050" b="17376"/>
          <a:stretch/>
        </p:blipFill>
        <p:spPr>
          <a:xfrm>
            <a:off x="838200" y="1512307"/>
            <a:ext cx="9952754" cy="49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3A24-D55B-DA48-5330-59BCEA89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Challenges/Lessons Learned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0112-9431-4320-AAFD-B19229B5F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of the challenges I faced in the beginning were getting used to working with </a:t>
            </a:r>
            <a:r>
              <a:rPr lang="en-US" dirty="0" err="1"/>
              <a:t>Tinkercad</a:t>
            </a:r>
            <a:r>
              <a:rPr lang="en-US" dirty="0"/>
              <a:t>. It was new to me and to navigate the program took some time. </a:t>
            </a:r>
          </a:p>
          <a:p>
            <a:r>
              <a:rPr lang="en-US" dirty="0"/>
              <a:t>How I overcame this challenge was I practiced creating different projects in </a:t>
            </a:r>
            <a:r>
              <a:rPr lang="en-US" dirty="0" err="1"/>
              <a:t>Tinkercad</a:t>
            </a:r>
            <a:r>
              <a:rPr lang="en-US" dirty="0"/>
              <a:t> on my own time to get familiar with the program. </a:t>
            </a:r>
          </a:p>
          <a:p>
            <a:r>
              <a:rPr lang="en-US" dirty="0"/>
              <a:t>I learned that with practice, consistency and familiarity I can achieve anything no matter how foreign it is to me. </a:t>
            </a:r>
          </a:p>
        </p:txBody>
      </p:sp>
    </p:spTree>
    <p:extLst>
      <p:ext uri="{BB962C8B-B14F-4D97-AF65-F5344CB8AC3E}">
        <p14:creationId xmlns:p14="http://schemas.microsoft.com/office/powerpoint/2010/main" val="687836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4975-7ABD-C587-5784-B1DDA785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A3B2-1967-1296-DE8C-B630FBC4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can now say that I have experience and familiarity with </a:t>
            </a:r>
            <a:r>
              <a:rPr lang="en-US" dirty="0" err="1"/>
              <a:t>Tinkercad</a:t>
            </a:r>
            <a:r>
              <a:rPr lang="en-US" dirty="0"/>
              <a:t>, creating circuits and enhanced my knowledge on components. </a:t>
            </a:r>
          </a:p>
          <a:p>
            <a:r>
              <a:rPr lang="en-US" dirty="0">
                <a:solidFill>
                  <a:srgbClr val="202124"/>
                </a:solidFill>
                <a:latin typeface="Google Sans"/>
              </a:rPr>
              <a:t>Some competencies that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will help me to gain the opportunities to advance my career are problem-solving skills, adaptability and digital literacy.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92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4975-7ABD-C587-5784-B1DDA785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A3B2-1967-1296-DE8C-B630FBC4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conclusion creating a smart home security system was both educational and fun.  I learned so many different things and enhanced my knowledge on components, which is something I work with in my everyday job. Putting software, hardware and devices all into one system has been fulfilling and has given me experience that I can take with me into the workforce and to my resume.</a:t>
            </a:r>
          </a:p>
        </p:txBody>
      </p:sp>
    </p:spTree>
    <p:extLst>
      <p:ext uri="{BB962C8B-B14F-4D97-AF65-F5344CB8AC3E}">
        <p14:creationId xmlns:p14="http://schemas.microsoft.com/office/powerpoint/2010/main" val="835196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4975-7ABD-C587-5784-B1DDA785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A3B2-1967-1296-DE8C-B630FBC4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a typeface="Arial" panose="020B0604020202020204" pitchFamily="34" charset="0"/>
              </a:rPr>
              <a:t>www.tinkercad.com</a:t>
            </a:r>
            <a:endParaRPr lang="en-US" sz="2800" dirty="0">
              <a:effectLst/>
              <a:ea typeface="Arial" panose="020B0604020202020204" pitchFamily="34" charset="0"/>
            </a:endParaRPr>
          </a:p>
          <a:p>
            <a:r>
              <a:rPr lang="en-US" dirty="0"/>
              <a:t>The resources used for this project were the project templates and guides provided by the professor.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4494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CEIS101</a:t>
            </a:r>
            <a:br>
              <a:rPr lang="en-US" dirty="0"/>
            </a:br>
            <a:r>
              <a:rPr lang="en-US" dirty="0"/>
              <a:t>Module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Circuit Simulation in </a:t>
            </a:r>
            <a:r>
              <a:rPr lang="en-US" dirty="0" err="1"/>
              <a:t>Tinkercad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44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756766" cy="773723"/>
          </a:xfrm>
        </p:spPr>
        <p:txBody>
          <a:bodyPr>
            <a:normAutofit/>
          </a:bodyPr>
          <a:lstStyle/>
          <a:p>
            <a:r>
              <a:rPr lang="en-US" sz="4400" dirty="0"/>
              <a:t>Circuit (screenshot)</a:t>
            </a:r>
          </a:p>
        </p:txBody>
      </p:sp>
      <p:pic>
        <p:nvPicPr>
          <p:cNvPr id="4" name="Picture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DA57002-02EA-4170-D7EB-21CAFA8303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" b="7677"/>
          <a:stretch>
            <a:fillRect/>
          </a:stretch>
        </p:blipFill>
        <p:spPr>
          <a:xfrm>
            <a:off x="958850" y="1330325"/>
            <a:ext cx="10242550" cy="4876800"/>
          </a:xfrm>
        </p:spPr>
      </p:pic>
    </p:spTree>
    <p:extLst>
      <p:ext uri="{BB962C8B-B14F-4D97-AF65-F5344CB8AC3E}">
        <p14:creationId xmlns:p14="http://schemas.microsoft.com/office/powerpoint/2010/main" val="14304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773723"/>
          </a:xfrm>
        </p:spPr>
        <p:txBody>
          <a:bodyPr>
            <a:normAutofit/>
          </a:bodyPr>
          <a:lstStyle/>
          <a:p>
            <a:r>
              <a:rPr lang="en-US" sz="4400" dirty="0"/>
              <a:t>Code (screenshot)</a:t>
            </a:r>
          </a:p>
        </p:txBody>
      </p:sp>
      <p:pic>
        <p:nvPicPr>
          <p:cNvPr id="4" name="Picture Placeholder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C717BFB-8324-6D17-9998-26BA7383DE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" t="7677" b="7677"/>
          <a:stretch/>
        </p:blipFill>
        <p:spPr>
          <a:xfrm>
            <a:off x="536713" y="1330325"/>
            <a:ext cx="10664687" cy="4876800"/>
          </a:xfrm>
        </p:spPr>
      </p:pic>
    </p:spTree>
    <p:extLst>
      <p:ext uri="{BB962C8B-B14F-4D97-AF65-F5344CB8AC3E}">
        <p14:creationId xmlns:p14="http://schemas.microsoft.com/office/powerpoint/2010/main" val="360746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8198B-61B4-490F-AA97-99CFA2CF3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CEIS101</a:t>
            </a:r>
            <a:br>
              <a:rPr lang="en-US" dirty="0"/>
            </a:br>
            <a:r>
              <a:rPr lang="en-US" dirty="0"/>
              <a:t>Module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87C98-6E1F-4B38-91BE-8941A7E9C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Inventory of Parts, Circuit Building, and Displaying Messages</a:t>
            </a:r>
          </a:p>
          <a:p>
            <a:r>
              <a:rPr lang="en-US" dirty="0"/>
              <a:t>Imogene Bibbs</a:t>
            </a:r>
          </a:p>
        </p:txBody>
      </p:sp>
    </p:spTree>
    <p:extLst>
      <p:ext uri="{BB962C8B-B14F-4D97-AF65-F5344CB8AC3E}">
        <p14:creationId xmlns:p14="http://schemas.microsoft.com/office/powerpoint/2010/main" val="12682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Organization of Project Components (picture)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37887-54FE-4243-91D3-38DEA81FA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312773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Arduino Uno</a:t>
            </a:r>
          </a:p>
          <a:p>
            <a:pPr>
              <a:lnSpc>
                <a:spcPct val="150000"/>
              </a:lnSpc>
            </a:pPr>
            <a:r>
              <a:rPr lang="en-US" dirty="0"/>
              <a:t>Breadboard</a:t>
            </a:r>
          </a:p>
          <a:p>
            <a:pPr>
              <a:lnSpc>
                <a:spcPct val="150000"/>
              </a:lnSpc>
            </a:pPr>
            <a:r>
              <a:rPr lang="en-US" dirty="0"/>
              <a:t>Resistor 10k</a:t>
            </a:r>
            <a:r>
              <a:rPr lang="el-GR" dirty="0"/>
              <a:t>Ω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LEDs</a:t>
            </a:r>
          </a:p>
          <a:p>
            <a:pPr>
              <a:lnSpc>
                <a:spcPct val="150000"/>
              </a:lnSpc>
            </a:pPr>
            <a:r>
              <a:rPr lang="en-US" dirty="0"/>
              <a:t>Ultrasonic Sensor </a:t>
            </a:r>
          </a:p>
          <a:p>
            <a:pPr>
              <a:lnSpc>
                <a:spcPct val="150000"/>
              </a:lnSpc>
            </a:pPr>
            <a:r>
              <a:rPr lang="en-US" dirty="0"/>
              <a:t>Active Buzzer</a:t>
            </a:r>
          </a:p>
          <a:p>
            <a:pPr>
              <a:lnSpc>
                <a:spcPct val="150000"/>
              </a:lnSpc>
            </a:pPr>
            <a:r>
              <a:rPr lang="en-US" dirty="0"/>
              <a:t>Photoresistor</a:t>
            </a:r>
          </a:p>
          <a:p>
            <a:pPr>
              <a:lnSpc>
                <a:spcPct val="150000"/>
              </a:lnSpc>
            </a:pPr>
            <a:r>
              <a:rPr lang="en-US"/>
              <a:t>Wires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9D1750-BD64-8E5D-0955-9322FCD343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5" y="1611086"/>
            <a:ext cx="8047567" cy="4881789"/>
          </a:xfrm>
        </p:spPr>
      </p:pic>
    </p:spTree>
    <p:extLst>
      <p:ext uri="{BB962C8B-B14F-4D97-AF65-F5344CB8AC3E}">
        <p14:creationId xmlns:p14="http://schemas.microsoft.com/office/powerpoint/2010/main" val="2190460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Circuit with red LED on (</a:t>
            </a:r>
            <a:r>
              <a:rPr lang="en-US" sz="4400" dirty="0"/>
              <a:t>picture)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CCA5DA8-A6BD-3E40-A4C2-58D9905C4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8482" r="1"/>
          <a:stretch/>
        </p:blipFill>
        <p:spPr>
          <a:xfrm>
            <a:off x="854685" y="1480456"/>
            <a:ext cx="9203715" cy="5260285"/>
          </a:xfrm>
        </p:spPr>
      </p:pic>
    </p:spTree>
    <p:extLst>
      <p:ext uri="{BB962C8B-B14F-4D97-AF65-F5344CB8AC3E}">
        <p14:creationId xmlns:p14="http://schemas.microsoft.com/office/powerpoint/2010/main" val="251883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Serial Monitor (screenshot)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3C27C9B-8D9D-7CE1-BCB9-452FE6595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" t="9050" r="-1" b="1"/>
          <a:stretch/>
        </p:blipFill>
        <p:spPr>
          <a:xfrm>
            <a:off x="1295400" y="1556658"/>
            <a:ext cx="8893628" cy="5018313"/>
          </a:xfrm>
        </p:spPr>
      </p:pic>
    </p:spTree>
    <p:extLst>
      <p:ext uri="{BB962C8B-B14F-4D97-AF65-F5344CB8AC3E}">
        <p14:creationId xmlns:p14="http://schemas.microsoft.com/office/powerpoint/2010/main" val="299954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493</Words>
  <Application>Microsoft Macintosh PowerPoint</Application>
  <PresentationFormat>Widescreen</PresentationFormat>
  <Paragraphs>61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Google Sans</vt:lpstr>
      <vt:lpstr>Office Theme</vt:lpstr>
      <vt:lpstr>Smart Home Security System</vt:lpstr>
      <vt:lpstr>Introduction</vt:lpstr>
      <vt:lpstr>CEIS101 Module 2</vt:lpstr>
      <vt:lpstr>Circuit (screenshot)</vt:lpstr>
      <vt:lpstr>Code (screenshot)</vt:lpstr>
      <vt:lpstr>CEIS101 Module 3</vt:lpstr>
      <vt:lpstr>Organization of Project Components (picture)</vt:lpstr>
      <vt:lpstr>Circuit with red LED on (picture)</vt:lpstr>
      <vt:lpstr>Serial Monitor (screenshot)</vt:lpstr>
      <vt:lpstr>CEIS101 Module 4</vt:lpstr>
      <vt:lpstr>Circuit of door closed with Green LED ON (picture)</vt:lpstr>
      <vt:lpstr>Circuit of door open with Green LED OFF (picture)</vt:lpstr>
      <vt:lpstr>Arduino Code (screenshot)</vt:lpstr>
      <vt:lpstr>Serial Monitor (screenshot)</vt:lpstr>
      <vt:lpstr>CEIS101 Module 5</vt:lpstr>
      <vt:lpstr>Circuit with green LED on (picture)</vt:lpstr>
      <vt:lpstr>Circuit with yellow LED on (picture)</vt:lpstr>
      <vt:lpstr>Circuit with red LED on (picture)</vt:lpstr>
      <vt:lpstr>Arduino Code (screenshot)</vt:lpstr>
      <vt:lpstr>Plot of data (graph from Excel)</vt:lpstr>
      <vt:lpstr>CEIS101 Module 6</vt:lpstr>
      <vt:lpstr>Circuit with automated LED off (picture)</vt:lpstr>
      <vt:lpstr>Circuit with automated LED on (picture)</vt:lpstr>
      <vt:lpstr>Arduino Code (screenshot)</vt:lpstr>
      <vt:lpstr>Serial Monitor (screenshot)</vt:lpstr>
      <vt:lpstr>Challenges/Lessons Learned </vt:lpstr>
      <vt:lpstr>Career Skills</vt:lpstr>
      <vt:lpstr>Conclusion</vt:lpstr>
      <vt:lpstr>References</vt:lpstr>
    </vt:vector>
  </TitlesOfParts>
  <Manager>Edwin Hill</Manager>
  <Company>DeVry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Course Project</dc:title>
  <dc:subject>Module 8</dc:subject>
  <dc:creator>Svetla Tzvetkov</dc:creator>
  <cp:keywords>CEIS101/CEIS101C</cp:keywords>
  <dc:description>Template Deliverable</dc:description>
  <cp:lastModifiedBy>Bibbs, Imogene</cp:lastModifiedBy>
  <cp:revision>13</cp:revision>
  <dcterms:created xsi:type="dcterms:W3CDTF">2022-05-26T18:48:27Z</dcterms:created>
  <dcterms:modified xsi:type="dcterms:W3CDTF">2024-08-20T16:44:56Z</dcterms:modified>
  <cp:category>CEIS</cp:category>
</cp:coreProperties>
</file>